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304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090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93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777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79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688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37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48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06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941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625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3DF3-433D-4507-A343-1B9943EBE55B}" type="datetimeFigureOut">
              <a:rPr lang="bg-BG" smtClean="0"/>
              <a:t>24.09.2012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809E-2429-4544-878D-C8EF722246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58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Мероприятия по време на Дните на Работодателите в Транспортния факултет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692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Кръгла маса за обучението по Електромобили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8112"/>
            <a:ext cx="4725532" cy="354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2" y="2005614"/>
            <a:ext cx="4176464" cy="31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0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Сдружение СКАР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Среща с работодатели по време на Студентската НК на факултета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Среща с работодатели по време на Студентската НК на факултета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56" y="1700808"/>
            <a:ext cx="6490699" cy="48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Среща с работодатели по време на Студентската НК на факултета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Среща с работодатели по време на Студентската НК на факултета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77229cc-986a-4dba-b26d-48812f975eec">MMS3AMJFWH27-6-84</_dlc_DocId>
    <_dlc_DocIdUrl xmlns="377229cc-986a-4dba-b26d-48812f975eec">
      <Url>http://demo.ucisd.ru.acad.bg/sites/accreditation/_layouts/15/DocIdRedir.aspx?ID=MMS3AMJFWH27-6-84</Url>
      <Description>MMS3AMJFWH27-6-84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051E3495DDB4681DE1D3F0498E5FF" ma:contentTypeVersion="1" ma:contentTypeDescription="Create a new document." ma:contentTypeScope="" ma:versionID="a5499c21656b19eda33889a1e277ba78">
  <xsd:schema xmlns:xsd="http://www.w3.org/2001/XMLSchema" xmlns:xs="http://www.w3.org/2001/XMLSchema" xmlns:p="http://schemas.microsoft.com/office/2006/metadata/properties" xmlns:ns1="http://schemas.microsoft.com/sharepoint/v3" xmlns:ns2="377229cc-986a-4dba-b26d-48812f975eec" targetNamespace="http://schemas.microsoft.com/office/2006/metadata/properties" ma:root="true" ma:fieldsID="977442dc90c46de3a80fcf688d156187" ns1:_="" ns2:_="">
    <xsd:import namespace="http://schemas.microsoft.com/sharepoint/v3"/>
    <xsd:import namespace="377229cc-986a-4dba-b26d-48812f975e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229cc-986a-4dba-b26d-48812f975ee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60033A-72E9-47EB-9871-461A6389A340}"/>
</file>

<file path=customXml/itemProps2.xml><?xml version="1.0" encoding="utf-8"?>
<ds:datastoreItem xmlns:ds="http://schemas.openxmlformats.org/officeDocument/2006/customXml" ds:itemID="{D94385B8-82BD-4847-BCA9-D13244A750D5}"/>
</file>

<file path=customXml/itemProps3.xml><?xml version="1.0" encoding="utf-8"?>
<ds:datastoreItem xmlns:ds="http://schemas.openxmlformats.org/officeDocument/2006/customXml" ds:itemID="{F796F434-557F-4735-9BCE-E41E9E3F0FA2}"/>
</file>

<file path=customXml/itemProps4.xml><?xml version="1.0" encoding="utf-8"?>
<ds:datastoreItem xmlns:ds="http://schemas.openxmlformats.org/officeDocument/2006/customXml" ds:itemID="{6A8FB473-F46D-4B74-A5CF-7C4D7A54EB15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Мероприятия по време на Дните на Работодателите в Транспортния факултет</vt:lpstr>
      <vt:lpstr>Кръгла маса за обучението по Електромобили </vt:lpstr>
      <vt:lpstr>Сдружение СКАР</vt:lpstr>
      <vt:lpstr>Среща с работодатели по време на Студентската НК на факултета</vt:lpstr>
      <vt:lpstr>Среща с работодатели по време на Студентската НК на факултета</vt:lpstr>
      <vt:lpstr>Среща с работодатели по време на Студентската НК на факултета</vt:lpstr>
      <vt:lpstr>Среща с работодатели по време на Студентската НК на факултета</vt:lpstr>
    </vt:vector>
  </TitlesOfParts>
  <Company>University of Rousse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на Работодателите в Транспортния факултет 2012</dc:title>
  <dc:creator>Rosen Ivanov</dc:creator>
  <cp:lastModifiedBy>Rosen Ivanov</cp:lastModifiedBy>
  <cp:revision>1</cp:revision>
  <dcterms:created xsi:type="dcterms:W3CDTF">2012-09-24T08:06:22Z</dcterms:created>
  <dcterms:modified xsi:type="dcterms:W3CDTF">2012-09-24T08:16:21Z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0x010100C51051E3495DDB4681DE1D3F0498E5FF</vt:lpwstr>
  </property>
  <property fmtid="{D5CDD505-2E9C-101B-9397-08002B2CF9AE}" pid="3" name="_dlc_DocIdItemGuid">
    <vt:lpwstr>621e4037-0861-4dbf-b8b1-b94bbc5116ed</vt:lpwstr>
  </property>
</Properties>
</file>